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D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45" autoAdjust="0"/>
  </p:normalViewPr>
  <p:slideViewPr>
    <p:cSldViewPr>
      <p:cViewPr varScale="1">
        <p:scale>
          <a:sx n="72" d="100"/>
          <a:sy n="7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DD24-8ACC-4BC3-BBEF-46B2E97AA86F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8732-C4B9-4C3C-B85C-35E5713C2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98732-C4B9-4C3C-B85C-35E5713C2BC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478B20-87E3-4B64-9F34-0760A9A8D253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247294-5556-4FEF-835B-82C45288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5000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>Реализация комплексно-тематического принципа и принципа интеграции в образовательной практике детского сада</a:t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EDDD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EDDD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3679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Нами был разработан календарно-тематический план работы по всем возрастным группам. В календарно-тематическом плане нашего дошкольного учреждения нашли отражение темы, изучаемые по « Программе Детство»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Календарно-тематическое планирование  составлено таким образом , чтобы педагоги могли на его основе, при прохождении темы , интегрировать все образовательные области во время непосредственной образовательной деятельности, совместной деятельности с детьми и во время самостоятельной деятельности детей.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Качественное осуществление интеграции возможно лишь при выборе тех форм интеграции, которые будут обеспечивать взаимопроникновение образовательных областей, взаимосвязь разных видов деятельности и формирование интегративных качеств личности дошкольника в процессе воспитания и развития.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нас используются разнообразные формы интегративного процесса, такие как совместные праздники, досуги, развлечения,  эксперименты, сюжетно-ролевые игры, которые позволяют ребенку раскрыться в совместной деятельности, найти применение своих способностей в создании коллективного и индивидуального творческого продукта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Комплексно-тематический  принцип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построения образовательного процесса и принцип интеграции образовательных областей включают  в себя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18573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Тематический план на год;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Перспективный план на месяц;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Календарный план.</a:t>
            </a:r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Данный тип интеграции на основе календарно-тематического планирования обеспечивает единство и глубину в усвоении приобретаемых детьми знаний и выступает одним из путей достижения качества дошкольного образования, его обновления и эффективности в развитии личности ребенка , сохранения здоровья и свободного пространства детства.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организации </a:t>
            </a:r>
            <a:r>
              <a:rPr lang="ru-RU" sz="3100" dirty="0" smtClean="0"/>
              <a:t>воспитательно-образовательного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процесса  необходимо обеспечить единство воспитательных, развивающих и обучающих целей и задач, при этом следует решать поставленные цели и задачи, избегая перегрузки детей, на необходимом и достаточном материале, максимально приближаясь к разумному «минимуму». 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Комплексно-тематический принцип организации воспитательно-образовательного процесса позволяет учесть следующие принципы: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3571876"/>
            <a:ext cx="7772400" cy="278608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Принцип интеграции, тема проходит через все образовательные области, позволяет детям хорошо усваивать материал, накапливать полезную информацию, пополнять багаж знаний.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Принцип последовательности;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Принцип систематичности;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Принцип повторности.</a:t>
            </a:r>
            <a:endParaRPr lang="ru-RU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Комплексно-тематический принцип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организации воспитательно-образовательного процесса, объединяющий все виды детской деятельности в течение определенного промежутка времени эффективен в достижении поставленных целей.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15276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в массовой практике ДОУ используются три основных принципа построения образовательного процесса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2928934"/>
            <a:ext cx="7772400" cy="250033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учебный;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предметно-средовой;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комплексно-тематический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0013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 – тематический принцип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главная задача  построения  образовательного процесса – сделать жизнь детей интересной, связать ее с окружающей  действительностью.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846940"/>
            <a:ext cx="8305800" cy="60110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структуре основной общеобразовательной программы дошкольного образования определены подходы и принципы построения образовательного процесса, который должен строиться с учётом интеграции образовательных областей в соответствии с их спецификой и возрастными возможностями детей дошкольного возраста.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Реализация комплексно- тематического принципа планирования  невозможна вне взаимосвязи с принципом интеграции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         Принцип интеграции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является инновационным и обязывает дошкольные учреждения перестроить свою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образовательную деятельность таким образом, чтобы объединение образовательных областей привело в конечном итоге к получению целостного образовательного процесса, обеспечивающего формирование интегративных качеств личности дошкольника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1079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Использование принципа интеграции в нашем детском саде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проходит через создание целостного интегрированного процесса взаимодействия педагога и ребёнка на определённую тему в течение одной недели, в которой объединены различные образовательные области , способствующие созданию у ребенка целостной картины мира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Именно календарно-тематическое </a:t>
            </a:r>
            <a:r>
              <a:rPr lang="ru-RU" sz="4000" dirty="0" smtClean="0">
                <a:solidFill>
                  <a:schemeClr val="tx1"/>
                </a:solidFill>
              </a:rPr>
              <a:t>планирование выступает системообразующим фактором интеграции образовательных областей и определяет логико-содержательную основу целостного образовательного процесса.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 как целостное явление, объединяющее образовательные области, разные виды деятельности, приёмы и методы в единую систему на основе календарно-тематического планирования, выступает в нашем дошкольном учреждении ведущим средством организации образовательного процесса, а ведущей формой становятся не занятия, а совместная со взрослыми и самостоятельная деятельность детей.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475</Words>
  <Application>Microsoft Office PowerPoint</Application>
  <PresentationFormat>Экран (4:3)</PresentationFormat>
  <Paragraphs>25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Реализация комплексно-тематического принципа и принципа интеграции в образовательной практике детского сада    </vt:lpstr>
      <vt:lpstr>В настоящее время в массовой практике ДОУ используются три основных принципа построения образовательного процесса </vt:lpstr>
      <vt:lpstr>Комплексно – тематический принцип</vt:lpstr>
      <vt:lpstr>В структуре основной общеобразовательной программы дошкольного образования определены подходы и принципы построения образовательного процесса, который должен строиться с учётом интеграции образовательных областей в соответствии с их спецификой и возрастными возможностями детей дошкольного возраста.  </vt:lpstr>
      <vt:lpstr>Реализация комплексно- тематического принципа планирования  невозможна вне взаимосвязи с принципом интеграции</vt:lpstr>
      <vt:lpstr>          Принцип интеграции  является инновационным и обязывает дошкольные учреждения перестроить свою образовательную деятельность таким образом, чтобы объединение образовательных областей привело в конечном итоге к получению целостного образовательного процесса, обеспечивающего формирование интегративных качеств личности дошкольника.  </vt:lpstr>
      <vt:lpstr>Использование принципа интеграции в нашем детском саде проходит через создание целостного интегрированного процесса взаимодействия педагога и ребёнка на определённую тему в течение одной недели, в которой объединены различные образовательные области , способствующие созданию у ребенка целостной картины мира</vt:lpstr>
      <vt:lpstr>Именно календарно-тематическое планирование выступает системообразующим фактором интеграции образовательных областей и определяет логико-содержательную основу целостного образовательного процесса.  </vt:lpstr>
      <vt:lpstr>Интеграция как целостное явление, объединяющее образовательные области, разные виды деятельности, приёмы и методы в единую систему на основе календарно-тематического планирования, выступает в нашем дошкольном учреждении ведущим средством организации образовательного процесса, а ведущей формой становятся не занятия, а совместная со взрослыми и самостоятельная деятельность детей.  </vt:lpstr>
      <vt:lpstr>Нами был разработан календарно-тематический план работы по всем возрастным группам. В календарно-тематическом плане нашего дошкольного учреждения нашли отражение темы, изучаемые по « Программе Детство»</vt:lpstr>
      <vt:lpstr>Календарно-тематическое планирование  составлено таким образом , чтобы педагоги могли на его основе, при прохождении темы , интегрировать все образовательные области во время непосредственной образовательной деятельности, совместной деятельности с детьми и во время самостоятельной деятельности детей.  </vt:lpstr>
      <vt:lpstr>Качественное осуществление интеграции возможно лишь при выборе тех форм интеграции, которые будут обеспечивать взаимопроникновение образовательных областей, взаимосвязь разных видов деятельности и формирование интегративных качеств личности дошкольника в процессе воспитания и развития.  </vt:lpstr>
      <vt:lpstr>У нас используются разнообразные формы интегративного процесса, такие как совместные праздники, досуги, развлечения,  эксперименты, сюжетно-ролевые игры, которые позволяют ребенку раскрыться в совместной деятельности, найти применение своих способностей в создании коллективного и индивидуального творческого продукта </vt:lpstr>
      <vt:lpstr>Комплексно-тематический  принцип построения образовательного процесса и принцип интеграции образовательных областей включают  в себя </vt:lpstr>
      <vt:lpstr>Данный тип интеграции на основе календарно-тематического планирования обеспечивает единство и глубину в усвоении приобретаемых детьми знаний и выступает одним из путей достижения качества дошкольного образования, его обновления и эффективности в развитии личности ребенка , сохранения здоровья и свободного пространства детства. </vt:lpstr>
      <vt:lpstr>   При организации воспитательно-образовательного процесса  необходимо обеспечить единство воспитательных, развивающих и обучающих целей и задач, при этом следует решать поставленные цели и задачи, избегая перегрузки детей, на необходимом и достаточном материале, максимально приближаясь к разумному «минимуму». 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 </vt:lpstr>
      <vt:lpstr> Комплексно-тематический принцип организации воспитательно-образовательного процесса позволяет учесть следующие принципы:  </vt:lpstr>
      <vt:lpstr>Комплексно-тематический принцип организации воспитательно-образовательного процесса, объединяющий все виды детской деятельности в течение определенного промежутка времени эффективен в достижении поставленных целей.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комплексно-тематического принципа и принципа интеграции в образовательной практике детского сада</dc:title>
  <dc:creator>юра</dc:creator>
  <cp:lastModifiedBy>Валерия Овчаренко</cp:lastModifiedBy>
  <cp:revision>16</cp:revision>
  <dcterms:created xsi:type="dcterms:W3CDTF">2013-10-08T16:27:33Z</dcterms:created>
  <dcterms:modified xsi:type="dcterms:W3CDTF">2020-11-16T10:53:21Z</dcterms:modified>
</cp:coreProperties>
</file>